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74" r:id="rId3"/>
    <p:sldId id="271" r:id="rId4"/>
    <p:sldId id="273" r:id="rId5"/>
    <p:sldId id="272" r:id="rId6"/>
    <p:sldId id="275" r:id="rId7"/>
    <p:sldId id="276" r:id="rId8"/>
    <p:sldId id="277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2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44202-001D-403E-9C3A-83D583294ED7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8413-A039-46C1-99B0-8C307423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08413-A039-46C1-99B0-8C307423474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13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08413-A039-46C1-99B0-8C307423474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81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872208"/>
          </a:xfrm>
        </p:spPr>
        <p:txBody>
          <a:bodyPr>
            <a:normAutofit fontScale="90000"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Реализация </a:t>
            </a:r>
            <a:b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Республиканского антинаркотического проекта «Самостоятельные дети» </a:t>
            </a:r>
            <a:b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в образовательных организациях Нижнекамского муниципального района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949280"/>
            <a:ext cx="6400800" cy="79208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2024-2025 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44" y="3374994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1740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914083-89D6-4F2F-B2A9-B4D4A5E99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6" y="2348880"/>
            <a:ext cx="4601633" cy="345122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AEAEB47-8AAB-43CD-8CF7-B070FABA6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Муниципальная акция «Обсуждай»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7A66F7-305B-4232-8595-15341781A8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408" y="1484784"/>
            <a:ext cx="2576885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8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A802CC-B201-414C-B42C-217770139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60848"/>
            <a:ext cx="3634154" cy="2736304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F276825-59ED-494F-ADA9-6CA23410D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Городская учеба лидеров отрядов школ города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80349A-E805-4463-8963-7E4B561C6F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96952"/>
            <a:ext cx="4362869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5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37E04E8-90F4-4B50-9899-E20C90F05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855516"/>
            <a:ext cx="4601633" cy="345122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788C22-D4FC-4850-BB55-1179063D0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Городской социальный проект по профилактике </a:t>
            </a:r>
            <a:r>
              <a:rPr lang="ru-RU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буллинга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b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«Квест дружбы»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48CDC9-B454-4DE5-880C-676BF8196F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08920"/>
            <a:ext cx="2588419" cy="345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06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12FEA5-5D9E-4D36-9F01-2EA2966893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154885"/>
            <a:ext cx="4038994" cy="304112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76746BE-045C-4DA2-B5EE-FB1B924EC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Акция «Поделись улыбкой»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314415-4B55-4658-84EC-4D4A3DA39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63" y="2182552"/>
            <a:ext cx="3310877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5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9CD78E-426C-4C91-A972-445AC97FD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70262"/>
            <a:ext cx="3566584" cy="2685428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219E35-F7AD-47F9-B3ED-FF53FD6F8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Социальный проект «Антинаркотический </a:t>
            </a:r>
            <a:r>
              <a:rPr lang="ru-RU" dirty="0" err="1"/>
              <a:t>мультфест</a:t>
            </a:r>
            <a:r>
              <a:rPr lang="ru-RU" dirty="0"/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C7100A-3888-4DF2-AE25-C61EED7CF2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832" y="1618940"/>
            <a:ext cx="4283968" cy="32129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E7AE06-7419-44A9-84FE-A6BC1851F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740" y="4005064"/>
            <a:ext cx="3566584" cy="267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14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0FC906B-794C-405B-A0B4-8D8D28439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Семинар педагогов в рамках реализации социального проекта «Антинаркотический </a:t>
            </a:r>
            <a:r>
              <a:rPr lang="ru-RU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мультфест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B0209E-9AC1-413B-B713-2E4DE1BBAF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0" b="23750"/>
          <a:stretch/>
        </p:blipFill>
        <p:spPr>
          <a:xfrm>
            <a:off x="1619672" y="4265140"/>
            <a:ext cx="2675532" cy="25595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44F03B-A748-4E78-9219-C8EF50B5D7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00" b="13250"/>
          <a:stretch/>
        </p:blipFill>
        <p:spPr>
          <a:xfrm>
            <a:off x="4497610" y="2492896"/>
            <a:ext cx="4425802" cy="26642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344B0F-6DB9-4219-8CD8-546D965CC9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6" y="2204864"/>
            <a:ext cx="2736304" cy="206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58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8F0B07E-A9F0-486E-8BE3-07A9AB481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6872"/>
            <a:ext cx="2588418" cy="345122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54DDA6C-26C8-461F-B8BA-E245A5D49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Республиканская акция «Помоги собраться в школу»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9D1B6C-8E5D-48C0-9D81-A9BD377B33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526" y="2132857"/>
            <a:ext cx="28083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38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2520"/>
          </a:xfrm>
        </p:spPr>
        <p:txBody>
          <a:bodyPr>
            <a:normAutofit/>
          </a:bodyPr>
          <a:lstStyle/>
          <a:p>
            <a:r>
              <a:rPr lang="ru-RU" dirty="0"/>
              <a:t>Деятельность отрядов «Самостоятельные дети»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592" y="2708920"/>
            <a:ext cx="3843949" cy="140160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Акция «Яркая, веселая зимушка-зима (декабрь).</a:t>
            </a:r>
          </a:p>
          <a:p>
            <a:r>
              <a:rPr lang="ru-RU" dirty="0"/>
              <a:t>Акции и мероприятия по организации здорового, семейного отдыха в дни зимних каникул</a:t>
            </a:r>
          </a:p>
        </p:txBody>
      </p:sp>
      <p:pic>
        <p:nvPicPr>
          <p:cNvPr id="10242" name="Picture 2" descr="C:\Users\User\Downloads\R7acVPKl7x0yNsq9SI4xTj38tKn_zRwJ1gd5I1ESkbbViuXdF5PyKKGA2LFF2dhkm88IB3ubt_WxIjjM7PMRtK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89040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2451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100</Words>
  <Application>Microsoft Office PowerPoint</Application>
  <PresentationFormat>Экран (4:3)</PresentationFormat>
  <Paragraphs>14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Candara</vt:lpstr>
      <vt:lpstr>Symbol</vt:lpstr>
      <vt:lpstr>Волна</vt:lpstr>
      <vt:lpstr>Реализация  Республиканского антинаркотического проекта «Самостоятельные дети»  в образовательных организациях Нижнекамского муниципального района</vt:lpstr>
      <vt:lpstr>Муниципальная акция «Обсуждай»</vt:lpstr>
      <vt:lpstr>Городская учеба лидеров отрядов школ города</vt:lpstr>
      <vt:lpstr>Городской социальный проект по профилактике буллинга  «Квест дружбы»</vt:lpstr>
      <vt:lpstr>Акция «Поделись улыбкой»</vt:lpstr>
      <vt:lpstr>Социальный проект «Антинаркотический мультфест»</vt:lpstr>
      <vt:lpstr>Семинар педагогов в рамках реализации социального проекта «Антинаркотический мультфест»</vt:lpstr>
      <vt:lpstr>Республиканская акция «Помоги собраться в школу»</vt:lpstr>
      <vt:lpstr>Деятельность отрядов «Самостоятельные дети»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 Республиканского антинаркотического проекта «Самостоятельные дети» в Нижнекамском муниципальном районе</dc:title>
  <dc:creator>User</dc:creator>
  <cp:lastModifiedBy>User</cp:lastModifiedBy>
  <cp:revision>16</cp:revision>
  <dcterms:created xsi:type="dcterms:W3CDTF">2023-02-11T07:45:20Z</dcterms:created>
  <dcterms:modified xsi:type="dcterms:W3CDTF">2025-09-09T11:06:19Z</dcterms:modified>
</cp:coreProperties>
</file>